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715000" type="screen16x10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Dosis ExtraLight" panose="020B0604020202020204" charset="0"/>
      <p:regular r:id="rId25"/>
      <p:bold r:id="rId26"/>
    </p:embeddedFont>
    <p:embeddedFont>
      <p:font typeface="Titillium Web" panose="020B0604020202020204" charset="0"/>
      <p:regular r:id="rId27"/>
      <p:bold r:id="rId28"/>
      <p:italic r:id="rId29"/>
      <p:boldItalic r:id="rId30"/>
    </p:embeddedFont>
    <p:embeddedFont>
      <p:font typeface="Titillium Web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460" autoAdjust="0"/>
  </p:normalViewPr>
  <p:slideViewPr>
    <p:cSldViewPr snapToGrid="0">
      <p:cViewPr varScale="1">
        <p:scale>
          <a:sx n="72" d="100"/>
          <a:sy n="72" d="100"/>
        </p:scale>
        <p:origin x="4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990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7e3812c11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7e3812c11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7" name="Google Shape;393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6e7ea9cb29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6e7ea9cb29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g6ebf2fd3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4" name="Google Shape;3954;g6ebf2fd3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1" name="Google Shape;39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g7e848eaa5e_7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8" name="Google Shape;3968;g7e848eaa5e_7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7e848eaa5e_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7e848eaa5e_7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6" name="Google Shape;39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5" name="Google Shape;399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0" name="Google Shape;38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7e3812c1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7e3812c1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g6df4b82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7" name="Google Shape;3857;g6df4b82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6" name="Google Shape;387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2" name="Google Shape;388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g6df4b8283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0" name="Google Shape;3900;g6df4b8283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773806"/>
            <a:ext cx="5396700" cy="12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31764"/>
            <a:ext cx="410132" cy="5651563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31764"/>
            <a:ext cx="2309844" cy="5651563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31764"/>
            <a:ext cx="2017554" cy="5651563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31764"/>
            <a:ext cx="2309820" cy="5651563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31886"/>
            <a:ext cx="1286904" cy="5651391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31943"/>
            <a:ext cx="1286904" cy="5651391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3198611"/>
            <a:ext cx="52689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4425616"/>
            <a:ext cx="52689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31764"/>
            <a:ext cx="410132" cy="5651563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31764"/>
            <a:ext cx="2309844" cy="5651563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31764"/>
            <a:ext cx="2017554" cy="5651563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31764"/>
            <a:ext cx="2309820" cy="5651563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821722"/>
            <a:ext cx="4281000" cy="4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60083"/>
            <a:ext cx="7524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31764"/>
            <a:ext cx="410132" cy="5651563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31764"/>
            <a:ext cx="2309844" cy="5651563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31764"/>
            <a:ext cx="2017554" cy="5651563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31764"/>
            <a:ext cx="2309820" cy="5651563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926166"/>
            <a:ext cx="6761100" cy="3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958500"/>
            <a:ext cx="32424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958500"/>
            <a:ext cx="32424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950528"/>
            <a:ext cx="21792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950528"/>
            <a:ext cx="21792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950528"/>
            <a:ext cx="21792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641889"/>
            <a:ext cx="67593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31775"/>
            <a:ext cx="264012" cy="5651563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31775"/>
            <a:ext cx="1140783" cy="5651563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31775"/>
            <a:ext cx="994639" cy="5489204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31775"/>
            <a:ext cx="1140783" cy="5651563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926166"/>
            <a:ext cx="6761100" cy="3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773806"/>
            <a:ext cx="5396700" cy="3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Technology Wins</a:t>
            </a:r>
            <a:br>
              <a:rPr lang="en"/>
            </a:br>
            <a:br>
              <a:rPr lang="en" sz="3600"/>
            </a:br>
            <a:r>
              <a:rPr lang="en" sz="3000"/>
              <a:t>Brainstorm 2020</a:t>
            </a:r>
            <a:endParaRPr sz="3000"/>
          </a:p>
        </p:txBody>
      </p:sp>
      <p:pic>
        <p:nvPicPr>
          <p:cNvPr id="3837" name="Google Shape;3837;p13"/>
          <p:cNvPicPr preferRelativeResize="0"/>
          <p:nvPr/>
        </p:nvPicPr>
        <p:blipFill rotWithShape="1">
          <a:blip r:embed="rId3">
            <a:alphaModFix/>
          </a:blip>
          <a:srcRect l="13705" t="14268" r="12253" b="16431"/>
          <a:stretch/>
        </p:blipFill>
        <p:spPr>
          <a:xfrm>
            <a:off x="892013" y="4088889"/>
            <a:ext cx="1944076" cy="135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2"/>
          <p:cNvSpPr txBox="1">
            <a:spLocks noGrp="1"/>
          </p:cNvSpPr>
          <p:nvPr>
            <p:ph type="title"/>
          </p:nvPr>
        </p:nvSpPr>
        <p:spPr>
          <a:xfrm>
            <a:off x="718300" y="599556"/>
            <a:ext cx="3537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Changes</a:t>
            </a:r>
            <a:endParaRPr/>
          </a:p>
        </p:txBody>
      </p:sp>
      <p:sp>
        <p:nvSpPr>
          <p:cNvPr id="3922" name="Google Shape;3922;p22"/>
          <p:cNvSpPr txBox="1">
            <a:spLocks noGrp="1"/>
          </p:cNvSpPr>
          <p:nvPr>
            <p:ph type="body" idx="1"/>
          </p:nvPr>
        </p:nvSpPr>
        <p:spPr>
          <a:xfrm>
            <a:off x="640225" y="1552349"/>
            <a:ext cx="50616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District moving away from iPad usage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AT’s increase in iPad usage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Inventory process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Management apps  - Apple ID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23" name="Google Shape;3923;p22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924" name="Google Shape;3924;p22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571025" y="2678175"/>
            <a:ext cx="1893926" cy="2449051"/>
          </a:xfrm>
          <a:prstGeom prst="rect">
            <a:avLst/>
          </a:prstGeom>
          <a:noFill/>
          <a:ln>
            <a:noFill/>
          </a:ln>
          <a:effectLst>
            <a:outerShdw blurRad="1428750" dist="9525" dir="4140000" algn="bl" rotWithShape="0">
              <a:srgbClr val="45818E"/>
            </a:outerShdw>
          </a:effectLst>
        </p:spPr>
      </p:pic>
      <p:pic>
        <p:nvPicPr>
          <p:cNvPr id="3925" name="Google Shape;3925;p22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23"/>
          <p:cNvSpPr txBox="1">
            <a:spLocks noGrp="1"/>
          </p:cNvSpPr>
          <p:nvPr>
            <p:ph type="title"/>
          </p:nvPr>
        </p:nvSpPr>
        <p:spPr>
          <a:xfrm>
            <a:off x="718300" y="599556"/>
            <a:ext cx="3537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Possibilities</a:t>
            </a:r>
            <a:endParaRPr/>
          </a:p>
        </p:txBody>
      </p:sp>
      <p:sp>
        <p:nvSpPr>
          <p:cNvPr id="3931" name="Google Shape;3931;p23"/>
          <p:cNvSpPr txBox="1">
            <a:spLocks noGrp="1"/>
          </p:cNvSpPr>
          <p:nvPr>
            <p:ph type="body" idx="1"/>
          </p:nvPr>
        </p:nvSpPr>
        <p:spPr>
          <a:xfrm>
            <a:off x="640225" y="1552350"/>
            <a:ext cx="48198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iPad Management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TabPilot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Enhanced access to jamf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Alternative inventory system for AT equipment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32" name="Google Shape;3932;p23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933" name="Google Shape;39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575" y="1359849"/>
            <a:ext cx="2680451" cy="1890399"/>
          </a:xfrm>
          <a:prstGeom prst="rect">
            <a:avLst/>
          </a:prstGeom>
          <a:noFill/>
          <a:ln>
            <a:noFill/>
          </a:ln>
          <a:effectLst>
            <a:reflection stA="27000" endPos="30000" dist="38100" dir="5400000" fadeDir="5400012" sy="-100000" algn="bl" rotWithShape="0"/>
          </a:effectLst>
        </p:spPr>
      </p:pic>
      <p:pic>
        <p:nvPicPr>
          <p:cNvPr id="3934" name="Google Shape;3934;p23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p24"/>
          <p:cNvSpPr txBox="1">
            <a:spLocks noGrp="1"/>
          </p:cNvSpPr>
          <p:nvPr>
            <p:ph type="title"/>
          </p:nvPr>
        </p:nvSpPr>
        <p:spPr>
          <a:xfrm>
            <a:off x="554700" y="449500"/>
            <a:ext cx="72414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AT iPad Clean-Up</a:t>
            </a:r>
            <a:r>
              <a:rPr lang="en" sz="4800"/>
              <a:t> </a:t>
            </a:r>
            <a:endParaRPr sz="4800"/>
          </a:p>
        </p:txBody>
      </p:sp>
      <p:sp>
        <p:nvSpPr>
          <p:cNvPr id="3940" name="Google Shape;3940;p24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941" name="Google Shape;39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00" y="1746100"/>
            <a:ext cx="6990724" cy="3498574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75" dist="247650" dir="1920000" algn="bl" rotWithShape="0">
              <a:srgbClr val="0B5394">
                <a:alpha val="50000"/>
              </a:srgbClr>
            </a:outerShdw>
          </a:effectLst>
        </p:spPr>
      </p:pic>
      <p:pic>
        <p:nvPicPr>
          <p:cNvPr id="3942" name="Google Shape;3942;p24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25"/>
          <p:cNvSpPr txBox="1">
            <a:spLocks noGrp="1"/>
          </p:cNvSpPr>
          <p:nvPr>
            <p:ph type="title"/>
          </p:nvPr>
        </p:nvSpPr>
        <p:spPr>
          <a:xfrm>
            <a:off x="936250" y="600947"/>
            <a:ext cx="4625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Results</a:t>
            </a:r>
            <a:endParaRPr/>
          </a:p>
        </p:txBody>
      </p:sp>
      <p:sp>
        <p:nvSpPr>
          <p:cNvPr id="3948" name="Google Shape;3948;p25"/>
          <p:cNvSpPr txBox="1">
            <a:spLocks noGrp="1"/>
          </p:cNvSpPr>
          <p:nvPr>
            <p:ph type="body" idx="1"/>
          </p:nvPr>
        </p:nvSpPr>
        <p:spPr>
          <a:xfrm>
            <a:off x="718300" y="1708053"/>
            <a:ext cx="5698200" cy="29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New use for older iPads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Manage new iPads 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Improve ability to manage App deployment</a:t>
            </a:r>
            <a:b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Standardized inventory 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25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950" name="Google Shape;39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825" y="1553750"/>
            <a:ext cx="2999700" cy="29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1" name="Google Shape;3951;p25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p26"/>
          <p:cNvSpPr txBox="1">
            <a:spLocks noGrp="1"/>
          </p:cNvSpPr>
          <p:nvPr>
            <p:ph type="title" idx="4294967295"/>
          </p:nvPr>
        </p:nvSpPr>
        <p:spPr>
          <a:xfrm>
            <a:off x="402675" y="360594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3EBD5"/>
                </a:solidFill>
              </a:rPr>
              <a:t>Self-Reliance</a:t>
            </a:r>
            <a:endParaRPr sz="6000">
              <a:solidFill>
                <a:srgbClr val="D3EBD5"/>
              </a:solidFill>
            </a:endParaRPr>
          </a:p>
        </p:txBody>
      </p:sp>
      <p:sp>
        <p:nvSpPr>
          <p:cNvPr id="3957" name="Google Shape;3957;p26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958" name="Google Shape;39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25" y="1669550"/>
            <a:ext cx="8945550" cy="37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27"/>
          <p:cNvSpPr txBox="1">
            <a:spLocks noGrp="1"/>
          </p:cNvSpPr>
          <p:nvPr>
            <p:ph type="title" idx="4294967295"/>
          </p:nvPr>
        </p:nvSpPr>
        <p:spPr>
          <a:xfrm>
            <a:off x="402675" y="360594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3EBD5"/>
                </a:solidFill>
              </a:rPr>
              <a:t>Determination</a:t>
            </a:r>
            <a:endParaRPr sz="6000">
              <a:solidFill>
                <a:srgbClr val="D3EBD5"/>
              </a:solidFill>
            </a:endParaRPr>
          </a:p>
        </p:txBody>
      </p:sp>
      <p:sp>
        <p:nvSpPr>
          <p:cNvPr id="3964" name="Google Shape;3964;p27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965" name="Google Shape;39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81" y="1416894"/>
            <a:ext cx="55435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p28"/>
          <p:cNvSpPr txBox="1">
            <a:spLocks noGrp="1"/>
          </p:cNvSpPr>
          <p:nvPr>
            <p:ph type="title"/>
          </p:nvPr>
        </p:nvSpPr>
        <p:spPr>
          <a:xfrm>
            <a:off x="954825" y="731850"/>
            <a:ext cx="65568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Future</a:t>
            </a:r>
            <a:endParaRPr/>
          </a:p>
        </p:txBody>
      </p:sp>
      <p:sp>
        <p:nvSpPr>
          <p:cNvPr id="3971" name="Google Shape;3971;p28"/>
          <p:cNvSpPr txBox="1">
            <a:spLocks noGrp="1"/>
          </p:cNvSpPr>
          <p:nvPr>
            <p:ph type="body" idx="1"/>
          </p:nvPr>
        </p:nvSpPr>
        <p:spPr>
          <a:xfrm>
            <a:off x="91525" y="1676476"/>
            <a:ext cx="2865600" cy="31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Universal Design for Learning (UDL)</a:t>
            </a:r>
            <a:b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AT collaboration with district tech teams/curriculum to ensure access for all </a:t>
            </a:r>
            <a:b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</a:b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Char char="●"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High/Low Incident needs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28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973" name="Google Shape;39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900" y="1749288"/>
            <a:ext cx="4397625" cy="25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4" name="Google Shape;3974;p28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p29"/>
          <p:cNvSpPr txBox="1">
            <a:spLocks noGrp="1"/>
          </p:cNvSpPr>
          <p:nvPr>
            <p:ph type="title"/>
          </p:nvPr>
        </p:nvSpPr>
        <p:spPr>
          <a:xfrm>
            <a:off x="970300" y="777575"/>
            <a:ext cx="6532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Future</a:t>
            </a:r>
            <a:endParaRPr/>
          </a:p>
        </p:txBody>
      </p:sp>
      <p:sp>
        <p:nvSpPr>
          <p:cNvPr id="3980" name="Google Shape;3980;p29"/>
          <p:cNvSpPr txBox="1">
            <a:spLocks noGrp="1"/>
          </p:cNvSpPr>
          <p:nvPr>
            <p:ph type="body" idx="1"/>
          </p:nvPr>
        </p:nvSpPr>
        <p:spPr>
          <a:xfrm>
            <a:off x="91525" y="1343125"/>
            <a:ext cx="4283100" cy="37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Titillium Web"/>
              <a:buChar char="●"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Equity and inclusion push technology innovation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Titillium Web"/>
              <a:buChar char="●"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Google Voice Recognition - Down Syndrome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Titillium Web"/>
              <a:buChar char="●"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Ford’s </a:t>
            </a:r>
            <a:r>
              <a:rPr lang="en" b="1" i="1">
                <a:latin typeface="Titillium Web"/>
                <a:ea typeface="Titillium Web"/>
                <a:cs typeface="Titillium Web"/>
                <a:sym typeface="Titillium Web"/>
              </a:rPr>
              <a:t>Feel the View Window</a:t>
            </a: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 for blind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Titillium Web"/>
              <a:buChar char="●"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Ed tech that meets the needs and learning styles of all students - Universal Design for Learning</a:t>
            </a:r>
            <a:endParaRPr/>
          </a:p>
        </p:txBody>
      </p:sp>
      <p:sp>
        <p:nvSpPr>
          <p:cNvPr id="3981" name="Google Shape;3981;p29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982" name="Google Shape;39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025" y="1713050"/>
            <a:ext cx="3317875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3" name="Google Shape;3983;p29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0"/>
          <p:cNvSpPr txBox="1">
            <a:spLocks noGrp="1"/>
          </p:cNvSpPr>
          <p:nvPr>
            <p:ph type="title"/>
          </p:nvPr>
        </p:nvSpPr>
        <p:spPr>
          <a:xfrm>
            <a:off x="4186800" y="1735378"/>
            <a:ext cx="39066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WIN</a:t>
            </a:r>
            <a:endParaRPr sz="6000"/>
          </a:p>
        </p:txBody>
      </p:sp>
      <p:sp>
        <p:nvSpPr>
          <p:cNvPr id="3989" name="Google Shape;3989;p30"/>
          <p:cNvSpPr txBox="1">
            <a:spLocks noGrp="1"/>
          </p:cNvSpPr>
          <p:nvPr>
            <p:ph type="body" idx="1"/>
          </p:nvPr>
        </p:nvSpPr>
        <p:spPr>
          <a:xfrm>
            <a:off x="4186800" y="2688167"/>
            <a:ext cx="3906600" cy="25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Technology stayed in the hands of students who needed it most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990" name="Google Shape;3990;p30"/>
          <p:cNvPicPr preferRelativeResize="0"/>
          <p:nvPr/>
        </p:nvPicPr>
        <p:blipFill rotWithShape="1">
          <a:blip r:embed="rId3">
            <a:alphaModFix/>
          </a:blip>
          <a:srcRect l="12781" r="12781"/>
          <a:stretch/>
        </p:blipFill>
        <p:spPr>
          <a:xfrm>
            <a:off x="0" y="0"/>
            <a:ext cx="3782749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1" name="Google Shape;3991;p30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992" name="Google Shape;3992;p30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p31"/>
          <p:cNvSpPr txBox="1">
            <a:spLocks noGrp="1"/>
          </p:cNvSpPr>
          <p:nvPr>
            <p:ph type="ctrTitle" idx="4294967295"/>
          </p:nvPr>
        </p:nvSpPr>
        <p:spPr>
          <a:xfrm>
            <a:off x="685800" y="827944"/>
            <a:ext cx="4863900" cy="1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3998" name="Google Shape;3998;p31"/>
          <p:cNvSpPr txBox="1">
            <a:spLocks noGrp="1"/>
          </p:cNvSpPr>
          <p:nvPr>
            <p:ph type="subTitle" idx="4294967295"/>
          </p:nvPr>
        </p:nvSpPr>
        <p:spPr>
          <a:xfrm>
            <a:off x="685800" y="2160806"/>
            <a:ext cx="48639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3999" name="Google Shape;3999;p31"/>
          <p:cNvSpPr txBox="1">
            <a:spLocks noGrp="1"/>
          </p:cNvSpPr>
          <p:nvPr>
            <p:ph type="body" idx="4294967295"/>
          </p:nvPr>
        </p:nvSpPr>
        <p:spPr>
          <a:xfrm>
            <a:off x="685800" y="3076891"/>
            <a:ext cx="4863900" cy="17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You can find us at:</a:t>
            </a:r>
            <a:endParaRPr>
              <a:solidFill>
                <a:srgbClr val="D3EBD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emily.kom@oshkosh.k12.wi.us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claire.habeck@oshkosh.k12.wi.us</a:t>
            </a:r>
            <a:endParaRPr>
              <a:solidFill>
                <a:srgbClr val="D3EBD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duane.retzlaff@oshkosh.k12.wi.us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4000" name="Google Shape;4000;p31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14"/>
          <p:cNvSpPr txBox="1">
            <a:spLocks noGrp="1"/>
          </p:cNvSpPr>
          <p:nvPr>
            <p:ph type="ctrTitle" idx="4294967295"/>
          </p:nvPr>
        </p:nvSpPr>
        <p:spPr>
          <a:xfrm>
            <a:off x="640225" y="506250"/>
            <a:ext cx="3731400" cy="10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subTitle" idx="4294967295"/>
          </p:nvPr>
        </p:nvSpPr>
        <p:spPr>
          <a:xfrm>
            <a:off x="640225" y="1620861"/>
            <a:ext cx="5362500" cy="3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Emily Kom - SLP/AT Consultant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Claire Habeck - AT Consultant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Duane Retzlaff - </a:t>
            </a:r>
            <a:r>
              <a:rPr lang="en" sz="2300" b="1">
                <a:latin typeface="Titillium Web"/>
                <a:ea typeface="Titillium Web"/>
                <a:cs typeface="Titillium Web"/>
                <a:sym typeface="Titillium Web"/>
              </a:rPr>
              <a:t>Technology Support</a:t>
            </a:r>
            <a:endParaRPr sz="23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latin typeface="Titillium Web"/>
                <a:ea typeface="Titillium Web"/>
                <a:cs typeface="Titillium Web"/>
                <a:sym typeface="Titillium Web"/>
              </a:rPr>
              <a:t>Oshkosh Area School District</a:t>
            </a:r>
            <a:endParaRPr b="1" u="sng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10,000 students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22 Schools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845" name="Google Shape;3845;p14"/>
          <p:cNvPicPr preferRelativeResize="0"/>
          <p:nvPr/>
        </p:nvPicPr>
        <p:blipFill rotWithShape="1">
          <a:blip r:embed="rId3">
            <a:alphaModFix/>
          </a:blip>
          <a:srcRect l="13705" t="14268" r="12253" b="16431"/>
          <a:stretch/>
        </p:blipFill>
        <p:spPr>
          <a:xfrm>
            <a:off x="5558775" y="4029375"/>
            <a:ext cx="1980525" cy="1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32"/>
          <p:cNvSpPr txBox="1">
            <a:spLocks noGrp="1"/>
          </p:cNvSpPr>
          <p:nvPr>
            <p:ph type="title"/>
          </p:nvPr>
        </p:nvSpPr>
        <p:spPr>
          <a:xfrm>
            <a:off x="718300" y="82152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06" name="Google Shape;4006;p32"/>
          <p:cNvSpPr txBox="1">
            <a:spLocks noGrp="1"/>
          </p:cNvSpPr>
          <p:nvPr>
            <p:ph type="body" idx="1"/>
          </p:nvPr>
        </p:nvSpPr>
        <p:spPr>
          <a:xfrm>
            <a:off x="718300" y="1926166"/>
            <a:ext cx="6761100" cy="3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B87A1"/>
                </a:solidFill>
                <a:hlinkClick r:id="rId3"/>
              </a:rPr>
              <a:t>SlidesCarnival</a:t>
            </a:r>
            <a:endParaRPr sz="2400">
              <a:solidFill>
                <a:srgbClr val="0B87A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0B87A1"/>
                </a:solidFill>
                <a:hlinkClick r:id="rId4"/>
              </a:rPr>
              <a:t>Unsplash</a:t>
            </a:r>
            <a:endParaRPr sz="2400">
              <a:solidFill>
                <a:srgbClr val="0B87A1"/>
              </a:solidFill>
            </a:endParaRPr>
          </a:p>
        </p:txBody>
      </p:sp>
      <p:sp>
        <p:nvSpPr>
          <p:cNvPr id="4007" name="Google Shape;4007;p32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title"/>
          </p:nvPr>
        </p:nvSpPr>
        <p:spPr>
          <a:xfrm>
            <a:off x="640225" y="59127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Learn from Us</a:t>
            </a:r>
            <a:endParaRPr sz="600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52" name="Google Shape;3852;p15"/>
          <p:cNvSpPr txBox="1"/>
          <p:nvPr/>
        </p:nvSpPr>
        <p:spPr>
          <a:xfrm>
            <a:off x="947300" y="1435450"/>
            <a:ext cx="65439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Not fixing equipment, but fixing access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Understanding each other's duties and goals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How we can work together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53" name="Google Shape;38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375" y="3863350"/>
            <a:ext cx="3852826" cy="17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4" name="Google Shape;3854;p15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16"/>
          <p:cNvSpPr txBox="1">
            <a:spLocks noGrp="1"/>
          </p:cNvSpPr>
          <p:nvPr>
            <p:ph type="title"/>
          </p:nvPr>
        </p:nvSpPr>
        <p:spPr>
          <a:xfrm>
            <a:off x="640225" y="591278"/>
            <a:ext cx="67611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Frustrations</a:t>
            </a:r>
            <a:endParaRPr sz="6000"/>
          </a:p>
        </p:txBody>
      </p:sp>
      <p:sp>
        <p:nvSpPr>
          <p:cNvPr id="3860" name="Google Shape;3860;p16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861" name="Google Shape;38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425" y="1714236"/>
            <a:ext cx="2865150" cy="373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2" name="Google Shape;38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825" y="4414611"/>
            <a:ext cx="601075" cy="6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3" name="Google Shape;3863;p16"/>
          <p:cNvSpPr txBox="1"/>
          <p:nvPr/>
        </p:nvSpPr>
        <p:spPr>
          <a:xfrm>
            <a:off x="947300" y="1435444"/>
            <a:ext cx="3189600" cy="3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Perceptions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Not Important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Uninterested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Talk to the hand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Ticket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64" name="Google Shape;3864;p16"/>
          <p:cNvPicPr preferRelativeResize="0"/>
          <p:nvPr/>
        </p:nvPicPr>
        <p:blipFill rotWithShape="1">
          <a:blip r:embed="rId5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17"/>
          <p:cNvSpPr txBox="1">
            <a:spLocks noGrp="1"/>
          </p:cNvSpPr>
          <p:nvPr>
            <p:ph type="title"/>
          </p:nvPr>
        </p:nvSpPr>
        <p:spPr>
          <a:xfrm>
            <a:off x="640225" y="632800"/>
            <a:ext cx="59037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Misconceptions</a:t>
            </a:r>
            <a:endParaRPr sz="6000"/>
          </a:p>
        </p:txBody>
      </p:sp>
      <p:sp>
        <p:nvSpPr>
          <p:cNvPr id="3870" name="Google Shape;3870;p17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871" name="Google Shape;3871;p17"/>
          <p:cNvSpPr txBox="1"/>
          <p:nvPr/>
        </p:nvSpPr>
        <p:spPr>
          <a:xfrm>
            <a:off x="303100" y="1534575"/>
            <a:ext cx="6036900" cy="3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Different perspectives and priorities</a:t>
            </a:r>
            <a:b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Char char="●"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communication/collaboration </a:t>
            </a:r>
            <a:b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AT’s push for self-reliance and eliminating roadblocks to student access </a:t>
            </a:r>
            <a:b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workload, lots of work for smaller number of students, what’s attainable</a:t>
            </a:r>
            <a:endParaRPr/>
          </a:p>
        </p:txBody>
      </p:sp>
      <p:pic>
        <p:nvPicPr>
          <p:cNvPr id="3872" name="Google Shape;38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800" y="2255988"/>
            <a:ext cx="2267274" cy="22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3" name="Google Shape;3873;p17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18"/>
          <p:cNvSpPr txBox="1">
            <a:spLocks noGrp="1"/>
          </p:cNvSpPr>
          <p:nvPr>
            <p:ph type="body" idx="1"/>
          </p:nvPr>
        </p:nvSpPr>
        <p:spPr>
          <a:xfrm>
            <a:off x="1278575" y="821722"/>
            <a:ext cx="4281000" cy="47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people without disabilities technology makes things easier. For people with disabilities, technology makes things possible.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0"/>
              <a:t>-Ibm training manual 1991</a:t>
            </a:r>
            <a:endParaRPr sz="2400" i="0"/>
          </a:p>
        </p:txBody>
      </p:sp>
      <p:sp>
        <p:nvSpPr>
          <p:cNvPr id="3879" name="Google Shape;3879;p18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p19"/>
          <p:cNvSpPr txBox="1">
            <a:spLocks noGrp="1"/>
          </p:cNvSpPr>
          <p:nvPr>
            <p:ph type="ctrTitle" idx="4294967295"/>
          </p:nvPr>
        </p:nvSpPr>
        <p:spPr>
          <a:xfrm>
            <a:off x="541325" y="2144903"/>
            <a:ext cx="73131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3EBD5"/>
                </a:solidFill>
              </a:rPr>
              <a:t>Finding Solutions</a:t>
            </a:r>
            <a:endParaRPr sz="6000">
              <a:solidFill>
                <a:srgbClr val="D3EBD5"/>
              </a:solidFill>
            </a:endParaRPr>
          </a:p>
        </p:txBody>
      </p:sp>
      <p:sp>
        <p:nvSpPr>
          <p:cNvPr id="3885" name="Google Shape;3885;p19"/>
          <p:cNvSpPr txBox="1">
            <a:spLocks noGrp="1"/>
          </p:cNvSpPr>
          <p:nvPr>
            <p:ph type="subTitle" idx="4294967295"/>
          </p:nvPr>
        </p:nvSpPr>
        <p:spPr>
          <a:xfrm>
            <a:off x="640225" y="3876250"/>
            <a:ext cx="74286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B7"/>
                </a:solidFill>
              </a:rPr>
              <a:t>Our journey took many directions, ultimately leading us towards purposeful collaboration, efficient processes, and improved outcomes for students with disabilities.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886" name="Google Shape;3886;p19"/>
          <p:cNvSpPr/>
          <p:nvPr/>
        </p:nvSpPr>
        <p:spPr>
          <a:xfrm>
            <a:off x="2347313" y="2395299"/>
            <a:ext cx="270850" cy="28735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7" name="Google Shape;3887;p19"/>
          <p:cNvGrpSpPr/>
          <p:nvPr/>
        </p:nvGrpSpPr>
        <p:grpSpPr>
          <a:xfrm rot="1166118">
            <a:off x="888384" y="1799952"/>
            <a:ext cx="774844" cy="844527"/>
            <a:chOff x="570875" y="4322250"/>
            <a:chExt cx="443300" cy="443325"/>
          </a:xfrm>
        </p:grpSpPr>
        <p:sp>
          <p:nvSpPr>
            <p:cNvPr id="3888" name="Google Shape;3888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2" name="Google Shape;3892;p19"/>
          <p:cNvSpPr/>
          <p:nvPr/>
        </p:nvSpPr>
        <p:spPr>
          <a:xfrm rot="2647331">
            <a:off x="969559" y="1039972"/>
            <a:ext cx="394920" cy="3824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19"/>
          <p:cNvSpPr/>
          <p:nvPr/>
        </p:nvSpPr>
        <p:spPr>
          <a:xfrm rot="-1759829">
            <a:off x="1526033" y="1285592"/>
            <a:ext cx="277238" cy="2817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19"/>
          <p:cNvSpPr/>
          <p:nvPr/>
        </p:nvSpPr>
        <p:spPr>
          <a:xfrm rot="3103861">
            <a:off x="3164741" y="1516360"/>
            <a:ext cx="215844" cy="20326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19"/>
          <p:cNvSpPr/>
          <p:nvPr/>
        </p:nvSpPr>
        <p:spPr>
          <a:xfrm rot="-1759569">
            <a:off x="2132935" y="440349"/>
            <a:ext cx="186989" cy="190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19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897" name="Google Shape;38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764" y="478212"/>
            <a:ext cx="3039411" cy="22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20"/>
          <p:cNvSpPr txBox="1">
            <a:spLocks noGrp="1"/>
          </p:cNvSpPr>
          <p:nvPr>
            <p:ph type="title"/>
          </p:nvPr>
        </p:nvSpPr>
        <p:spPr>
          <a:xfrm>
            <a:off x="718300" y="599472"/>
            <a:ext cx="41217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Expectations</a:t>
            </a:r>
            <a:endParaRPr/>
          </a:p>
        </p:txBody>
      </p:sp>
      <p:sp>
        <p:nvSpPr>
          <p:cNvPr id="3903" name="Google Shape;3903;p20"/>
          <p:cNvSpPr txBox="1">
            <a:spLocks noGrp="1"/>
          </p:cNvSpPr>
          <p:nvPr>
            <p:ph type="body" idx="1"/>
          </p:nvPr>
        </p:nvSpPr>
        <p:spPr>
          <a:xfrm>
            <a:off x="718300" y="1950528"/>
            <a:ext cx="54465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Understand Perspectives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Improve Communication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Understand Capabilities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905" name="Google Shape;39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295" y="1381950"/>
            <a:ext cx="3124707" cy="19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6" name="Google Shape;39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000" y="3455725"/>
            <a:ext cx="2660600" cy="19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7" name="Google Shape;3907;p20"/>
          <p:cNvPicPr preferRelativeResize="0"/>
          <p:nvPr/>
        </p:nvPicPr>
        <p:blipFill rotWithShape="1">
          <a:blip r:embed="rId5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21"/>
          <p:cNvSpPr txBox="1">
            <a:spLocks noGrp="1"/>
          </p:cNvSpPr>
          <p:nvPr>
            <p:ph type="body" idx="1"/>
          </p:nvPr>
        </p:nvSpPr>
        <p:spPr>
          <a:xfrm>
            <a:off x="718300" y="1814667"/>
            <a:ext cx="32424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●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Meet regularly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Develop agenda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Effective collaboration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Understand common goals</a:t>
            </a:r>
            <a:endParaRPr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Char char="○"/>
            </a:pPr>
            <a:r>
              <a:rPr lang="en" sz="2400" b="1">
                <a:latin typeface="Titillium Web"/>
                <a:ea typeface="Titillium Web"/>
                <a:cs typeface="Titillium Web"/>
                <a:sym typeface="Titillium Web"/>
              </a:rPr>
              <a:t>Work through challenges</a:t>
            </a:r>
            <a:endParaRPr b="1"/>
          </a:p>
        </p:txBody>
      </p:sp>
      <p:sp>
        <p:nvSpPr>
          <p:cNvPr id="3913" name="Google Shape;3913;p21"/>
          <p:cNvSpPr txBox="1">
            <a:spLocks noGrp="1"/>
          </p:cNvSpPr>
          <p:nvPr>
            <p:ph type="title"/>
          </p:nvPr>
        </p:nvSpPr>
        <p:spPr>
          <a:xfrm>
            <a:off x="718300" y="640611"/>
            <a:ext cx="24789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Listen</a:t>
            </a:r>
            <a:endParaRPr/>
          </a:p>
        </p:txBody>
      </p:sp>
      <p:sp>
        <p:nvSpPr>
          <p:cNvPr id="3914" name="Google Shape;3914;p21"/>
          <p:cNvSpPr txBox="1">
            <a:spLocks noGrp="1"/>
          </p:cNvSpPr>
          <p:nvPr>
            <p:ph type="sldNum" idx="12"/>
          </p:nvPr>
        </p:nvSpPr>
        <p:spPr>
          <a:xfrm>
            <a:off x="91531" y="5244668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15" name="Google Shape;39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700" y="789417"/>
            <a:ext cx="3785851" cy="445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6" name="Google Shape;3916;p21"/>
          <p:cNvPicPr preferRelativeResize="0"/>
          <p:nvPr/>
        </p:nvPicPr>
        <p:blipFill rotWithShape="1">
          <a:blip r:embed="rId4">
            <a:alphaModFix/>
          </a:blip>
          <a:srcRect l="13705" t="14268" r="12253" b="16431"/>
          <a:stretch/>
        </p:blipFill>
        <p:spPr>
          <a:xfrm>
            <a:off x="7491200" y="0"/>
            <a:ext cx="1199324" cy="83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310</Words>
  <Application>Microsoft Office PowerPoint</Application>
  <PresentationFormat>On-screen Show (16:10)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Titillium Web</vt:lpstr>
      <vt:lpstr>Dosis</vt:lpstr>
      <vt:lpstr>Arial</vt:lpstr>
      <vt:lpstr>Titillium Web Light</vt:lpstr>
      <vt:lpstr>Dosis ExtraLight</vt:lpstr>
      <vt:lpstr>Mowbray template</vt:lpstr>
      <vt:lpstr>Assistive Technology Wins  Brainstorm 2020</vt:lpstr>
      <vt:lpstr>HELLO!</vt:lpstr>
      <vt:lpstr>Learn from Us</vt:lpstr>
      <vt:lpstr>Frustrations</vt:lpstr>
      <vt:lpstr>Misconceptions</vt:lpstr>
      <vt:lpstr>PowerPoint Presentation</vt:lpstr>
      <vt:lpstr>Finding Solutions</vt:lpstr>
      <vt:lpstr>Expectations</vt:lpstr>
      <vt:lpstr>Listen</vt:lpstr>
      <vt:lpstr>Changes</vt:lpstr>
      <vt:lpstr>Possibilities</vt:lpstr>
      <vt:lpstr>AT iPad Clean-Up </vt:lpstr>
      <vt:lpstr>Results</vt:lpstr>
      <vt:lpstr>Self-Reliance</vt:lpstr>
      <vt:lpstr>Determination</vt:lpstr>
      <vt:lpstr>Future</vt:lpstr>
      <vt:lpstr>Future</vt:lpstr>
      <vt:lpstr>WIN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Wins  Brainstorm 2020</dc:title>
  <dc:creator>Duane Retzlaff</dc:creator>
  <cp:lastModifiedBy>Duane Retzlaff</cp:lastModifiedBy>
  <cp:revision>1</cp:revision>
  <dcterms:modified xsi:type="dcterms:W3CDTF">2020-02-25T16:38:05Z</dcterms:modified>
</cp:coreProperties>
</file>